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3" r:id="rId4"/>
    <p:sldId id="258" r:id="rId5"/>
    <p:sldId id="266" r:id="rId6"/>
    <p:sldId id="264" r:id="rId7"/>
    <p:sldId id="265" r:id="rId8"/>
    <p:sldId id="267" r:id="rId9"/>
    <p:sldId id="260" r:id="rId10"/>
    <p:sldId id="261" r:id="rId11"/>
    <p:sldId id="262" r:id="rId12"/>
    <p:sldId id="268" r:id="rId13"/>
  </p:sldIdLst>
  <p:sldSz cx="12192000" cy="6858000"/>
  <p:notesSz cx="7104063" cy="10234613"/>
  <p:embeddedFontLst>
    <p:embeddedFont>
      <p:font typeface="나눔스퀘어" panose="020B0600000101010101" pitchFamily="50" charset="-127"/>
      <p:regular r:id="rId15"/>
    </p:embeddedFont>
    <p:embeddedFont>
      <p:font typeface="나눔스퀘어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여기어때 잘난체" panose="020B0600000101010101" pitchFamily="50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A2"/>
    <a:srgbClr val="00B9CE"/>
    <a:srgbClr val="0066B3"/>
    <a:srgbClr val="00B6AD"/>
    <a:srgbClr val="A0CEDE"/>
    <a:srgbClr val="3FB6FF"/>
    <a:srgbClr val="7BB6D4"/>
    <a:srgbClr val="83C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A85DF-7C5C-4E9D-B21F-EFD719B10813}" v="123" dt="2020-11-04T13:55:29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기영" userId="60cf3131-a1dd-4aea-a896-b8daf80b4473" providerId="ADAL" clId="{70EA85DF-7C5C-4E9D-B21F-EFD719B10813}"/>
    <pc:docChg chg="undo custSel addSld delSld modSld">
      <pc:chgData name="서기영" userId="60cf3131-a1dd-4aea-a896-b8daf80b4473" providerId="ADAL" clId="{70EA85DF-7C5C-4E9D-B21F-EFD719B10813}" dt="2020-11-04T13:56:07.850" v="912" actId="1035"/>
      <pc:docMkLst>
        <pc:docMk/>
      </pc:docMkLst>
      <pc:sldChg chg="del">
        <pc:chgData name="서기영" userId="60cf3131-a1dd-4aea-a896-b8daf80b4473" providerId="ADAL" clId="{70EA85DF-7C5C-4E9D-B21F-EFD719B10813}" dt="2020-11-04T13:35:56.156" v="0" actId="2696"/>
        <pc:sldMkLst>
          <pc:docMk/>
          <pc:sldMk cId="1058835670" sldId="257"/>
        </pc:sldMkLst>
      </pc:sldChg>
      <pc:sldChg chg="addSp modSp modAnim">
        <pc:chgData name="서기영" userId="60cf3131-a1dd-4aea-a896-b8daf80b4473" providerId="ADAL" clId="{70EA85DF-7C5C-4E9D-B21F-EFD719B10813}" dt="2020-11-04T13:40:21.114" v="555"/>
        <pc:sldMkLst>
          <pc:docMk/>
          <pc:sldMk cId="1254639516" sldId="258"/>
        </pc:sldMkLst>
        <pc:picChg chg="add mod">
          <ac:chgData name="서기영" userId="60cf3131-a1dd-4aea-a896-b8daf80b4473" providerId="ADAL" clId="{70EA85DF-7C5C-4E9D-B21F-EFD719B10813}" dt="2020-11-04T13:40:08.660" v="551" actId="1076"/>
          <ac:picMkLst>
            <pc:docMk/>
            <pc:sldMk cId="1254639516" sldId="258"/>
            <ac:picMk id="6" creationId="{3250DEB6-FC79-49A8-B491-7F4A3084481C}"/>
          </ac:picMkLst>
        </pc:picChg>
      </pc:sldChg>
      <pc:sldChg chg="addSp modSp">
        <pc:chgData name="서기영" userId="60cf3131-a1dd-4aea-a896-b8daf80b4473" providerId="ADAL" clId="{70EA85DF-7C5C-4E9D-B21F-EFD719B10813}" dt="2020-11-04T13:37:58.362" v="510"/>
        <pc:sldMkLst>
          <pc:docMk/>
          <pc:sldMk cId="3898257162" sldId="259"/>
        </pc:sldMkLst>
        <pc:spChg chg="mod">
          <ac:chgData name="서기영" userId="60cf3131-a1dd-4aea-a896-b8daf80b4473" providerId="ADAL" clId="{70EA85DF-7C5C-4E9D-B21F-EFD719B10813}" dt="2020-11-04T13:37:25.076" v="345" actId="20577"/>
          <ac:spMkLst>
            <pc:docMk/>
            <pc:sldMk cId="3898257162" sldId="259"/>
            <ac:spMk id="2" creationId="{B588CB12-CE13-4A6C-B2E7-C1C165F7AA79}"/>
          </ac:spMkLst>
        </pc:spChg>
        <pc:spChg chg="add mod">
          <ac:chgData name="서기영" userId="60cf3131-a1dd-4aea-a896-b8daf80b4473" providerId="ADAL" clId="{70EA85DF-7C5C-4E9D-B21F-EFD719B10813}" dt="2020-11-04T13:37:24.361" v="344" actId="571"/>
          <ac:spMkLst>
            <pc:docMk/>
            <pc:sldMk cId="3898257162" sldId="259"/>
            <ac:spMk id="4" creationId="{BED8146C-EF92-4D28-8359-1ED75FA5F3A0}"/>
          </ac:spMkLst>
        </pc:spChg>
        <pc:spChg chg="add mod">
          <ac:chgData name="서기영" userId="60cf3131-a1dd-4aea-a896-b8daf80b4473" providerId="ADAL" clId="{70EA85DF-7C5C-4E9D-B21F-EFD719B10813}" dt="2020-11-04T13:37:58.362" v="510"/>
          <ac:spMkLst>
            <pc:docMk/>
            <pc:sldMk cId="3898257162" sldId="259"/>
            <ac:spMk id="5" creationId="{7DF1885C-2E11-4AFD-8A6D-31D28FA06390}"/>
          </ac:spMkLst>
        </pc:spChg>
      </pc:sldChg>
      <pc:sldChg chg="addSp delSp modSp">
        <pc:chgData name="서기영" userId="60cf3131-a1dd-4aea-a896-b8daf80b4473" providerId="ADAL" clId="{70EA85DF-7C5C-4E9D-B21F-EFD719B10813}" dt="2020-11-04T13:48:05.048" v="714" actId="1037"/>
        <pc:sldMkLst>
          <pc:docMk/>
          <pc:sldMk cId="1212552276" sldId="260"/>
        </pc:sldMkLst>
        <pc:spChg chg="add del mod ord">
          <ac:chgData name="서기영" userId="60cf3131-a1dd-4aea-a896-b8daf80b4473" providerId="ADAL" clId="{70EA85DF-7C5C-4E9D-B21F-EFD719B10813}" dt="2020-11-04T13:43:24.944" v="600" actId="478"/>
          <ac:spMkLst>
            <pc:docMk/>
            <pc:sldMk cId="1212552276" sldId="260"/>
            <ac:spMk id="2" creationId="{6023C5EB-BD59-46F8-84CF-87B532531EEF}"/>
          </ac:spMkLst>
        </pc:spChg>
        <pc:spChg chg="add del mod">
          <ac:chgData name="서기영" userId="60cf3131-a1dd-4aea-a896-b8daf80b4473" providerId="ADAL" clId="{70EA85DF-7C5C-4E9D-B21F-EFD719B10813}" dt="2020-11-04T13:41:55.234" v="580" actId="478"/>
          <ac:spMkLst>
            <pc:docMk/>
            <pc:sldMk cId="1212552276" sldId="260"/>
            <ac:spMk id="6" creationId="{832308A4-274A-40A7-9462-4042C44E758B}"/>
          </ac:spMkLst>
        </pc:spChg>
        <pc:spChg chg="add del mod">
          <ac:chgData name="서기영" userId="60cf3131-a1dd-4aea-a896-b8daf80b4473" providerId="ADAL" clId="{70EA85DF-7C5C-4E9D-B21F-EFD719B10813}" dt="2020-11-04T13:41:54.676" v="579" actId="478"/>
          <ac:spMkLst>
            <pc:docMk/>
            <pc:sldMk cId="1212552276" sldId="260"/>
            <ac:spMk id="8" creationId="{73B0D4B5-6C28-4F5E-B715-FD4BC15C6451}"/>
          </ac:spMkLst>
        </pc:spChg>
        <pc:spChg chg="add del mod">
          <ac:chgData name="서기영" userId="60cf3131-a1dd-4aea-a896-b8daf80b4473" providerId="ADAL" clId="{70EA85DF-7C5C-4E9D-B21F-EFD719B10813}" dt="2020-11-04T13:42:22.354" v="589" actId="478"/>
          <ac:spMkLst>
            <pc:docMk/>
            <pc:sldMk cId="1212552276" sldId="260"/>
            <ac:spMk id="9" creationId="{D725114B-735A-4FB0-9975-FF020E58E8F7}"/>
          </ac:spMkLst>
        </pc:spChg>
        <pc:spChg chg="add del mod">
          <ac:chgData name="서기영" userId="60cf3131-a1dd-4aea-a896-b8daf80b4473" providerId="ADAL" clId="{70EA85DF-7C5C-4E9D-B21F-EFD719B10813}" dt="2020-11-04T13:42:22.015" v="588" actId="478"/>
          <ac:spMkLst>
            <pc:docMk/>
            <pc:sldMk cId="1212552276" sldId="260"/>
            <ac:spMk id="10" creationId="{65D53A36-BEC6-4A88-9548-62A79E0DE65F}"/>
          </ac:spMkLst>
        </pc:spChg>
        <pc:spChg chg="add del mod ord">
          <ac:chgData name="서기영" userId="60cf3131-a1dd-4aea-a896-b8daf80b4473" providerId="ADAL" clId="{70EA85DF-7C5C-4E9D-B21F-EFD719B10813}" dt="2020-11-04T13:43:25.294" v="601" actId="478"/>
          <ac:spMkLst>
            <pc:docMk/>
            <pc:sldMk cId="1212552276" sldId="260"/>
            <ac:spMk id="11" creationId="{436A30A3-4D7F-4B44-A65C-7F36463428B1}"/>
          </ac:spMkLst>
        </pc:spChg>
        <pc:spChg chg="add del mod">
          <ac:chgData name="서기영" userId="60cf3131-a1dd-4aea-a896-b8daf80b4473" providerId="ADAL" clId="{70EA85DF-7C5C-4E9D-B21F-EFD719B10813}" dt="2020-11-04T13:43:25.599" v="602" actId="478"/>
          <ac:spMkLst>
            <pc:docMk/>
            <pc:sldMk cId="1212552276" sldId="260"/>
            <ac:spMk id="12" creationId="{1F343AEE-A758-476A-B726-F2D38FF844A8}"/>
          </ac:spMkLst>
        </pc:spChg>
        <pc:spChg chg="add mod">
          <ac:chgData name="서기영" userId="60cf3131-a1dd-4aea-a896-b8daf80b4473" providerId="ADAL" clId="{70EA85DF-7C5C-4E9D-B21F-EFD719B10813}" dt="2020-11-04T13:47:44.581" v="696" actId="164"/>
          <ac:spMkLst>
            <pc:docMk/>
            <pc:sldMk cId="1212552276" sldId="260"/>
            <ac:spMk id="14" creationId="{16D5CFD7-63AB-482F-99D2-3D4ADBC2DE25}"/>
          </ac:spMkLst>
        </pc:spChg>
        <pc:spChg chg="del">
          <ac:chgData name="서기영" userId="60cf3131-a1dd-4aea-a896-b8daf80b4473" providerId="ADAL" clId="{70EA85DF-7C5C-4E9D-B21F-EFD719B10813}" dt="2020-11-04T13:41:41.837" v="575" actId="478"/>
          <ac:spMkLst>
            <pc:docMk/>
            <pc:sldMk cId="1212552276" sldId="260"/>
            <ac:spMk id="15" creationId="{0DB10200-AF02-46A7-8365-503892916375}"/>
          </ac:spMkLst>
        </pc:spChg>
        <pc:spChg chg="del">
          <ac:chgData name="서기영" userId="60cf3131-a1dd-4aea-a896-b8daf80b4473" providerId="ADAL" clId="{70EA85DF-7C5C-4E9D-B21F-EFD719B10813}" dt="2020-11-04T13:41:41.837" v="575" actId="478"/>
          <ac:spMkLst>
            <pc:docMk/>
            <pc:sldMk cId="1212552276" sldId="260"/>
            <ac:spMk id="16" creationId="{0B7243CA-3466-4E9D-8B7A-AF98126BE617}"/>
          </ac:spMkLst>
        </pc:spChg>
        <pc:spChg chg="add mod">
          <ac:chgData name="서기영" userId="60cf3131-a1dd-4aea-a896-b8daf80b4473" providerId="ADAL" clId="{70EA85DF-7C5C-4E9D-B21F-EFD719B10813}" dt="2020-11-04T13:47:46.913" v="697" actId="164"/>
          <ac:spMkLst>
            <pc:docMk/>
            <pc:sldMk cId="1212552276" sldId="260"/>
            <ac:spMk id="17" creationId="{7598890B-9AD7-44BD-A828-55B6185E4402}"/>
          </ac:spMkLst>
        </pc:spChg>
        <pc:spChg chg="add mod">
          <ac:chgData name="서기영" userId="60cf3131-a1dd-4aea-a896-b8daf80b4473" providerId="ADAL" clId="{70EA85DF-7C5C-4E9D-B21F-EFD719B10813}" dt="2020-11-04T13:47:42.164" v="695" actId="164"/>
          <ac:spMkLst>
            <pc:docMk/>
            <pc:sldMk cId="1212552276" sldId="260"/>
            <ac:spMk id="18" creationId="{9B509B89-E399-42C4-AEA0-CD4BEAE60228}"/>
          </ac:spMkLst>
        </pc:spChg>
        <pc:grpChg chg="add mod">
          <ac:chgData name="서기영" userId="60cf3131-a1dd-4aea-a896-b8daf80b4473" providerId="ADAL" clId="{70EA85DF-7C5C-4E9D-B21F-EFD719B10813}" dt="2020-11-04T13:48:05.048" v="714" actId="1037"/>
          <ac:grpSpMkLst>
            <pc:docMk/>
            <pc:sldMk cId="1212552276" sldId="260"/>
            <ac:grpSpMk id="3" creationId="{B49D94BA-6A1A-496D-B1E6-0679BD2F62CB}"/>
          </ac:grpSpMkLst>
        </pc:grpChg>
        <pc:grpChg chg="add mod">
          <ac:chgData name="서기영" userId="60cf3131-a1dd-4aea-a896-b8daf80b4473" providerId="ADAL" clId="{70EA85DF-7C5C-4E9D-B21F-EFD719B10813}" dt="2020-11-04T13:48:05.048" v="714" actId="1037"/>
          <ac:grpSpMkLst>
            <pc:docMk/>
            <pc:sldMk cId="1212552276" sldId="260"/>
            <ac:grpSpMk id="4" creationId="{04828155-B6A6-4BDB-811A-8905D3365A7D}"/>
          </ac:grpSpMkLst>
        </pc:grpChg>
        <pc:grpChg chg="add mod">
          <ac:chgData name="서기영" userId="60cf3131-a1dd-4aea-a896-b8daf80b4473" providerId="ADAL" clId="{70EA85DF-7C5C-4E9D-B21F-EFD719B10813}" dt="2020-11-04T13:48:05.048" v="714" actId="1037"/>
          <ac:grpSpMkLst>
            <pc:docMk/>
            <pc:sldMk cId="1212552276" sldId="260"/>
            <ac:grpSpMk id="5" creationId="{6E18C69E-C2AB-4E3A-9408-E67F5EE9C287}"/>
          </ac:grpSpMkLst>
        </pc:grpChg>
        <pc:picChg chg="add mod">
          <ac:chgData name="서기영" userId="60cf3131-a1dd-4aea-a896-b8daf80b4473" providerId="ADAL" clId="{70EA85DF-7C5C-4E9D-B21F-EFD719B10813}" dt="2020-11-04T13:47:44.581" v="696" actId="164"/>
          <ac:picMkLst>
            <pc:docMk/>
            <pc:sldMk cId="1212552276" sldId="260"/>
            <ac:picMk id="13" creationId="{996EB705-9626-4C13-B7C2-B9137E0E9C6B}"/>
          </ac:picMkLst>
        </pc:picChg>
        <pc:picChg chg="add mod">
          <ac:chgData name="서기영" userId="60cf3131-a1dd-4aea-a896-b8daf80b4473" providerId="ADAL" clId="{70EA85DF-7C5C-4E9D-B21F-EFD719B10813}" dt="2020-11-04T13:47:46.913" v="697" actId="164"/>
          <ac:picMkLst>
            <pc:docMk/>
            <pc:sldMk cId="1212552276" sldId="260"/>
            <ac:picMk id="19" creationId="{449327E2-2383-46E3-9B76-01474BEEC6C1}"/>
          </ac:picMkLst>
        </pc:picChg>
        <pc:picChg chg="add mod">
          <ac:chgData name="서기영" userId="60cf3131-a1dd-4aea-a896-b8daf80b4473" providerId="ADAL" clId="{70EA85DF-7C5C-4E9D-B21F-EFD719B10813}" dt="2020-11-04T13:47:42.164" v="695" actId="164"/>
          <ac:picMkLst>
            <pc:docMk/>
            <pc:sldMk cId="1212552276" sldId="260"/>
            <ac:picMk id="20" creationId="{DBFE67FA-E512-47D4-A1A5-CE3D9AE15E1B}"/>
          </ac:picMkLst>
        </pc:picChg>
      </pc:sldChg>
      <pc:sldChg chg="addSp delSp modSp">
        <pc:chgData name="서기영" userId="60cf3131-a1dd-4aea-a896-b8daf80b4473" providerId="ADAL" clId="{70EA85DF-7C5C-4E9D-B21F-EFD719B10813}" dt="2020-11-04T13:56:07.850" v="912" actId="1035"/>
        <pc:sldMkLst>
          <pc:docMk/>
          <pc:sldMk cId="2709294581" sldId="261"/>
        </pc:sldMkLst>
        <pc:spChg chg="del">
          <ac:chgData name="서기영" userId="60cf3131-a1dd-4aea-a896-b8daf80b4473" providerId="ADAL" clId="{70EA85DF-7C5C-4E9D-B21F-EFD719B10813}" dt="2020-11-04T13:44:12.161" v="607" actId="478"/>
          <ac:spMkLst>
            <pc:docMk/>
            <pc:sldMk cId="2709294581" sldId="261"/>
            <ac:spMk id="2" creationId="{40A6CE1E-E95F-446A-B028-D15D92736B30}"/>
          </ac:spMkLst>
        </pc:spChg>
        <pc:spChg chg="del">
          <ac:chgData name="서기영" userId="60cf3131-a1dd-4aea-a896-b8daf80b4473" providerId="ADAL" clId="{70EA85DF-7C5C-4E9D-B21F-EFD719B10813}" dt="2020-11-04T13:44:11.097" v="606" actId="478"/>
          <ac:spMkLst>
            <pc:docMk/>
            <pc:sldMk cId="2709294581" sldId="261"/>
            <ac:spMk id="9" creationId="{D42D5A5E-8C59-4F4E-93FE-82DC94603DA9}"/>
          </ac:spMkLst>
        </pc:spChg>
        <pc:spChg chg="del">
          <ac:chgData name="서기영" userId="60cf3131-a1dd-4aea-a896-b8daf80b4473" providerId="ADAL" clId="{70EA85DF-7C5C-4E9D-B21F-EFD719B10813}" dt="2020-11-04T13:44:11.097" v="606" actId="478"/>
          <ac:spMkLst>
            <pc:docMk/>
            <pc:sldMk cId="2709294581" sldId="261"/>
            <ac:spMk id="10" creationId="{B4642063-5302-473A-B679-AF5142A025EB}"/>
          </ac:spMkLst>
        </pc:spChg>
        <pc:spChg chg="del">
          <ac:chgData name="서기영" userId="60cf3131-a1dd-4aea-a896-b8daf80b4473" providerId="ADAL" clId="{70EA85DF-7C5C-4E9D-B21F-EFD719B10813}" dt="2020-11-04T13:44:11.097" v="606" actId="478"/>
          <ac:spMkLst>
            <pc:docMk/>
            <pc:sldMk cId="2709294581" sldId="261"/>
            <ac:spMk id="11" creationId="{A5FA963C-9560-4409-A89E-86574C1852D9}"/>
          </ac:spMkLst>
        </pc:spChg>
        <pc:spChg chg="add mod">
          <ac:chgData name="서기영" userId="60cf3131-a1dd-4aea-a896-b8daf80b4473" providerId="ADAL" clId="{70EA85DF-7C5C-4E9D-B21F-EFD719B10813}" dt="2020-11-04T13:56:07.850" v="912" actId="1035"/>
          <ac:spMkLst>
            <pc:docMk/>
            <pc:sldMk cId="2709294581" sldId="261"/>
            <ac:spMk id="12" creationId="{C1ED9045-E434-4D17-A967-8CADD8E22D9A}"/>
          </ac:spMkLst>
        </pc:spChg>
        <pc:spChg chg="add del mod">
          <ac:chgData name="서기영" userId="60cf3131-a1dd-4aea-a896-b8daf80b4473" providerId="ADAL" clId="{70EA85DF-7C5C-4E9D-B21F-EFD719B10813}" dt="2020-11-04T13:54:12.998" v="885" actId="478"/>
          <ac:spMkLst>
            <pc:docMk/>
            <pc:sldMk cId="2709294581" sldId="261"/>
            <ac:spMk id="14" creationId="{264F4F10-B377-4416-A758-052FAB4E982D}"/>
          </ac:spMkLst>
        </pc:spChg>
        <pc:spChg chg="add mod">
          <ac:chgData name="서기영" userId="60cf3131-a1dd-4aea-a896-b8daf80b4473" providerId="ADAL" clId="{70EA85DF-7C5C-4E9D-B21F-EFD719B10813}" dt="2020-11-04T13:55:55.750" v="902" actId="1076"/>
          <ac:spMkLst>
            <pc:docMk/>
            <pc:sldMk cId="2709294581" sldId="261"/>
            <ac:spMk id="15" creationId="{86DC2B85-E3D9-41AF-8436-16952FB97A65}"/>
          </ac:spMkLst>
        </pc:spChg>
        <pc:picChg chg="add mod">
          <ac:chgData name="서기영" userId="60cf3131-a1dd-4aea-a896-b8daf80b4473" providerId="ADAL" clId="{70EA85DF-7C5C-4E9D-B21F-EFD719B10813}" dt="2020-11-04T13:56:06.214" v="908" actId="1076"/>
          <ac:picMkLst>
            <pc:docMk/>
            <pc:sldMk cId="2709294581" sldId="261"/>
            <ac:picMk id="4" creationId="{3142C839-8783-48FE-A590-97C74168B93F}"/>
          </ac:picMkLst>
        </pc:picChg>
        <pc:picChg chg="del">
          <ac:chgData name="서기영" userId="60cf3131-a1dd-4aea-a896-b8daf80b4473" providerId="ADAL" clId="{70EA85DF-7C5C-4E9D-B21F-EFD719B10813}" dt="2020-11-04T13:44:11.097" v="606" actId="478"/>
          <ac:picMkLst>
            <pc:docMk/>
            <pc:sldMk cId="2709294581" sldId="261"/>
            <ac:picMk id="6" creationId="{CE8E438D-4AD8-429D-9F83-9109898C75AA}"/>
          </ac:picMkLst>
        </pc:picChg>
        <pc:picChg chg="del">
          <ac:chgData name="서기영" userId="60cf3131-a1dd-4aea-a896-b8daf80b4473" providerId="ADAL" clId="{70EA85DF-7C5C-4E9D-B21F-EFD719B10813}" dt="2020-11-04T13:44:11.097" v="606" actId="478"/>
          <ac:picMkLst>
            <pc:docMk/>
            <pc:sldMk cId="2709294581" sldId="261"/>
            <ac:picMk id="13" creationId="{49611A07-5C07-4403-AF2C-E2A9ED3E2626}"/>
          </ac:picMkLst>
        </pc:picChg>
        <pc:picChg chg="del">
          <ac:chgData name="서기영" userId="60cf3131-a1dd-4aea-a896-b8daf80b4473" providerId="ADAL" clId="{70EA85DF-7C5C-4E9D-B21F-EFD719B10813}" dt="2020-11-04T13:44:11.097" v="606" actId="478"/>
          <ac:picMkLst>
            <pc:docMk/>
            <pc:sldMk cId="2709294581" sldId="261"/>
            <ac:picMk id="16" creationId="{9D7FF3A6-B435-496A-AB7E-FC4061B0D98C}"/>
          </ac:picMkLst>
        </pc:picChg>
      </pc:sldChg>
      <pc:sldChg chg="modSp">
        <pc:chgData name="서기영" userId="60cf3131-a1dd-4aea-a896-b8daf80b4473" providerId="ADAL" clId="{70EA85DF-7C5C-4E9D-B21F-EFD719B10813}" dt="2020-11-04T13:44:16.190" v="623" actId="20577"/>
        <pc:sldMkLst>
          <pc:docMk/>
          <pc:sldMk cId="1781379277" sldId="262"/>
        </pc:sldMkLst>
        <pc:spChg chg="mod">
          <ac:chgData name="서기영" userId="60cf3131-a1dd-4aea-a896-b8daf80b4473" providerId="ADAL" clId="{70EA85DF-7C5C-4E9D-B21F-EFD719B10813}" dt="2020-11-04T13:44:16.190" v="623" actId="20577"/>
          <ac:spMkLst>
            <pc:docMk/>
            <pc:sldMk cId="1781379277" sldId="262"/>
            <ac:spMk id="3" creationId="{BE9A6152-F63B-45FD-81F2-1D3411532127}"/>
          </ac:spMkLst>
        </pc:spChg>
      </pc:sldChg>
      <pc:sldChg chg="addSp delSp modSp">
        <pc:chgData name="서기영" userId="60cf3131-a1dd-4aea-a896-b8daf80b4473" providerId="ADAL" clId="{70EA85DF-7C5C-4E9D-B21F-EFD719B10813}" dt="2020-11-04T13:39:59.629" v="549" actId="478"/>
        <pc:sldMkLst>
          <pc:docMk/>
          <pc:sldMk cId="2728724395" sldId="263"/>
        </pc:sldMkLst>
        <pc:spChg chg="mod">
          <ac:chgData name="서기영" userId="60cf3131-a1dd-4aea-a896-b8daf80b4473" providerId="ADAL" clId="{70EA85DF-7C5C-4E9D-B21F-EFD719B10813}" dt="2020-11-04T13:39:18.189" v="540" actId="1037"/>
          <ac:spMkLst>
            <pc:docMk/>
            <pc:sldMk cId="2728724395" sldId="263"/>
            <ac:spMk id="9" creationId="{3F8A2E73-EFEA-4A5C-8854-9241B9DC8A23}"/>
          </ac:spMkLst>
        </pc:spChg>
        <pc:spChg chg="mod">
          <ac:chgData name="서기영" userId="60cf3131-a1dd-4aea-a896-b8daf80b4473" providerId="ADAL" clId="{70EA85DF-7C5C-4E9D-B21F-EFD719B10813}" dt="2020-11-04T13:39:27.069" v="544" actId="1076"/>
          <ac:spMkLst>
            <pc:docMk/>
            <pc:sldMk cId="2728724395" sldId="263"/>
            <ac:spMk id="12" creationId="{CBF55941-099E-49EF-8EDD-E40BEDCE0548}"/>
          </ac:spMkLst>
        </pc:spChg>
        <pc:spChg chg="mod">
          <ac:chgData name="서기영" userId="60cf3131-a1dd-4aea-a896-b8daf80b4473" providerId="ADAL" clId="{70EA85DF-7C5C-4E9D-B21F-EFD719B10813}" dt="2020-11-04T13:38:18.831" v="514" actId="164"/>
          <ac:spMkLst>
            <pc:docMk/>
            <pc:sldMk cId="2728724395" sldId="263"/>
            <ac:spMk id="13" creationId="{1E26D259-F641-4B0F-ADDE-1807410A9AEF}"/>
          </ac:spMkLst>
        </pc:spChg>
        <pc:spChg chg="mod">
          <ac:chgData name="서기영" userId="60cf3131-a1dd-4aea-a896-b8daf80b4473" providerId="ADAL" clId="{70EA85DF-7C5C-4E9D-B21F-EFD719B10813}" dt="2020-11-04T13:38:15.901" v="513" actId="164"/>
          <ac:spMkLst>
            <pc:docMk/>
            <pc:sldMk cId="2728724395" sldId="263"/>
            <ac:spMk id="14" creationId="{34F8C662-6267-46A4-B494-F42712E1C3AF}"/>
          </ac:spMkLst>
        </pc:spChg>
        <pc:spChg chg="mod">
          <ac:chgData name="서기영" userId="60cf3131-a1dd-4aea-a896-b8daf80b4473" providerId="ADAL" clId="{70EA85DF-7C5C-4E9D-B21F-EFD719B10813}" dt="2020-11-04T13:38:15.901" v="513" actId="164"/>
          <ac:spMkLst>
            <pc:docMk/>
            <pc:sldMk cId="2728724395" sldId="263"/>
            <ac:spMk id="15" creationId="{4911FFBF-B797-4B4B-83FC-F56CC005B0B4}"/>
          </ac:spMkLst>
        </pc:spChg>
        <pc:spChg chg="mod">
          <ac:chgData name="서기영" userId="60cf3131-a1dd-4aea-a896-b8daf80b4473" providerId="ADAL" clId="{70EA85DF-7C5C-4E9D-B21F-EFD719B10813}" dt="2020-11-04T13:38:15.901" v="513" actId="164"/>
          <ac:spMkLst>
            <pc:docMk/>
            <pc:sldMk cId="2728724395" sldId="263"/>
            <ac:spMk id="16" creationId="{E72F9352-47EC-4083-A6A0-9E130D04C1F1}"/>
          </ac:spMkLst>
        </pc:spChg>
        <pc:grpChg chg="add mod">
          <ac:chgData name="서기영" userId="60cf3131-a1dd-4aea-a896-b8daf80b4473" providerId="ADAL" clId="{70EA85DF-7C5C-4E9D-B21F-EFD719B10813}" dt="2020-11-04T13:39:32.265" v="545" actId="14861"/>
          <ac:grpSpMkLst>
            <pc:docMk/>
            <pc:sldMk cId="2728724395" sldId="263"/>
            <ac:grpSpMk id="2" creationId="{9B14A8C2-A49B-457E-BFB4-1FB3FB25B8C9}"/>
          </ac:grpSpMkLst>
        </pc:grpChg>
        <pc:grpChg chg="add mod">
          <ac:chgData name="서기영" userId="60cf3131-a1dd-4aea-a896-b8daf80b4473" providerId="ADAL" clId="{70EA85DF-7C5C-4E9D-B21F-EFD719B10813}" dt="2020-11-04T13:39:32.265" v="545" actId="14861"/>
          <ac:grpSpMkLst>
            <pc:docMk/>
            <pc:sldMk cId="2728724395" sldId="263"/>
            <ac:grpSpMk id="4" creationId="{3BB8A662-B176-42FB-9BC1-192C78DBB11F}"/>
          </ac:grpSpMkLst>
        </pc:grpChg>
        <pc:picChg chg="mod">
          <ac:chgData name="서기영" userId="60cf3131-a1dd-4aea-a896-b8daf80b4473" providerId="ADAL" clId="{70EA85DF-7C5C-4E9D-B21F-EFD719B10813}" dt="2020-11-04T13:39:38.801" v="546" actId="14861"/>
          <ac:picMkLst>
            <pc:docMk/>
            <pc:sldMk cId="2728724395" sldId="263"/>
            <ac:picMk id="3" creationId="{77E3D6B4-9BDF-4D59-B609-4A52CFD284F5}"/>
          </ac:picMkLst>
        </pc:picChg>
        <pc:picChg chg="mod">
          <ac:chgData name="서기영" userId="60cf3131-a1dd-4aea-a896-b8daf80b4473" providerId="ADAL" clId="{70EA85DF-7C5C-4E9D-B21F-EFD719B10813}" dt="2020-11-04T13:39:44.022" v="547" actId="14861"/>
          <ac:picMkLst>
            <pc:docMk/>
            <pc:sldMk cId="2728724395" sldId="263"/>
            <ac:picMk id="6" creationId="{B916108C-93AB-44B3-9571-756BB43AB123}"/>
          </ac:picMkLst>
        </pc:picChg>
        <pc:picChg chg="add del">
          <ac:chgData name="서기영" userId="60cf3131-a1dd-4aea-a896-b8daf80b4473" providerId="ADAL" clId="{70EA85DF-7C5C-4E9D-B21F-EFD719B10813}" dt="2020-11-04T13:39:59.629" v="549" actId="478"/>
          <ac:picMkLst>
            <pc:docMk/>
            <pc:sldMk cId="2728724395" sldId="263"/>
            <ac:picMk id="17" creationId="{F8C71855-0AF7-45C6-8A42-F3C873C979CE}"/>
          </ac:picMkLst>
        </pc:picChg>
      </pc:sldChg>
      <pc:sldChg chg="addSp modSp modAnim">
        <pc:chgData name="서기영" userId="60cf3131-a1dd-4aea-a896-b8daf80b4473" providerId="ADAL" clId="{70EA85DF-7C5C-4E9D-B21F-EFD719B10813}" dt="2020-11-04T13:40:48.928" v="564"/>
        <pc:sldMkLst>
          <pc:docMk/>
          <pc:sldMk cId="3784379940" sldId="264"/>
        </pc:sldMkLst>
        <pc:picChg chg="add mod">
          <ac:chgData name="서기영" userId="60cf3131-a1dd-4aea-a896-b8daf80b4473" providerId="ADAL" clId="{70EA85DF-7C5C-4E9D-B21F-EFD719B10813}" dt="2020-11-04T13:40:43.723" v="562" actId="1076"/>
          <ac:picMkLst>
            <pc:docMk/>
            <pc:sldMk cId="3784379940" sldId="264"/>
            <ac:picMk id="9" creationId="{D77B65DC-3D7B-45B5-8790-093AC852FEF2}"/>
          </ac:picMkLst>
        </pc:picChg>
      </pc:sldChg>
      <pc:sldChg chg="addSp modSp modAnim">
        <pc:chgData name="서기영" userId="60cf3131-a1dd-4aea-a896-b8daf80b4473" providerId="ADAL" clId="{70EA85DF-7C5C-4E9D-B21F-EFD719B10813}" dt="2020-11-04T13:41:27.489" v="574"/>
        <pc:sldMkLst>
          <pc:docMk/>
          <pc:sldMk cId="4052365063" sldId="265"/>
        </pc:sldMkLst>
        <pc:picChg chg="add mod">
          <ac:chgData name="서기영" userId="60cf3131-a1dd-4aea-a896-b8daf80b4473" providerId="ADAL" clId="{70EA85DF-7C5C-4E9D-B21F-EFD719B10813}" dt="2020-11-04T13:41:20.476" v="572" actId="1076"/>
          <ac:picMkLst>
            <pc:docMk/>
            <pc:sldMk cId="4052365063" sldId="265"/>
            <ac:picMk id="5" creationId="{24A05E09-2FE6-4D4F-AC31-45C8295C4087}"/>
          </ac:picMkLst>
        </pc:picChg>
      </pc:sldChg>
      <pc:sldChg chg="addSp modSp add">
        <pc:chgData name="서기영" userId="60cf3131-a1dd-4aea-a896-b8daf80b4473" providerId="ADAL" clId="{70EA85DF-7C5C-4E9D-B21F-EFD719B10813}" dt="2020-11-04T13:46:08.989" v="690" actId="1036"/>
        <pc:sldMkLst>
          <pc:docMk/>
          <pc:sldMk cId="3065419879" sldId="268"/>
        </pc:sldMkLst>
        <pc:spChg chg="mod">
          <ac:chgData name="서기영" userId="60cf3131-a1dd-4aea-a896-b8daf80b4473" providerId="ADAL" clId="{70EA85DF-7C5C-4E9D-B21F-EFD719B10813}" dt="2020-11-04T13:46:03.937" v="683" actId="1035"/>
          <ac:spMkLst>
            <pc:docMk/>
            <pc:sldMk cId="3065419879" sldId="268"/>
            <ac:spMk id="3" creationId="{BE9A6152-F63B-45FD-81F2-1D3411532127}"/>
          </ac:spMkLst>
        </pc:spChg>
        <pc:spChg chg="add mod">
          <ac:chgData name="서기영" userId="60cf3131-a1dd-4aea-a896-b8daf80b4473" providerId="ADAL" clId="{70EA85DF-7C5C-4E9D-B21F-EFD719B10813}" dt="2020-11-04T13:45:58.361" v="673" actId="1076"/>
          <ac:spMkLst>
            <pc:docMk/>
            <pc:sldMk cId="3065419879" sldId="268"/>
            <ac:spMk id="4" creationId="{BE7DD01B-CF58-4E14-AEBE-873682B1EF54}"/>
          </ac:spMkLst>
        </pc:spChg>
        <pc:grpChg chg="add mod">
          <ac:chgData name="서기영" userId="60cf3131-a1dd-4aea-a896-b8daf80b4473" providerId="ADAL" clId="{70EA85DF-7C5C-4E9D-B21F-EFD719B10813}" dt="2020-11-04T13:46:08.989" v="690" actId="1036"/>
          <ac:grpSpMkLst>
            <pc:docMk/>
            <pc:sldMk cId="3065419879" sldId="268"/>
            <ac:grpSpMk id="2" creationId="{F18258A6-17A6-4DB6-A675-358DE14B58BE}"/>
          </ac:grpSpMkLst>
        </pc:grpChg>
      </pc:sldChg>
      <pc:sldChg chg="del">
        <pc:chgData name="서기영" userId="60cf3131-a1dd-4aea-a896-b8daf80b4473" providerId="ADAL" clId="{70EA85DF-7C5C-4E9D-B21F-EFD719B10813}" dt="2020-11-04T13:44:05.866" v="604" actId="2696"/>
        <pc:sldMkLst>
          <pc:docMk/>
          <pc:sldMk cId="3720861391" sldId="270"/>
        </pc:sldMkLst>
      </pc:sldChg>
      <pc:sldChg chg="del">
        <pc:chgData name="서기영" userId="60cf3131-a1dd-4aea-a896-b8daf80b4473" providerId="ADAL" clId="{70EA85DF-7C5C-4E9D-B21F-EFD719B10813}" dt="2020-11-04T13:44:06.532" v="605" actId="2696"/>
        <pc:sldMkLst>
          <pc:docMk/>
          <pc:sldMk cId="2311250302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CA8B4903-FB06-4594-94A8-16EFA83DFD54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CC2BBA8-F638-4BCD-A204-0F9AFC383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875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2BBA8-F638-4BCD-A204-0F9AFC383F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81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실현 가능성은 같이 얘기하세요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2BBA8-F638-4BCD-A204-0F9AFC383F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51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실현 가능성은 같이 얘기하세요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2BBA8-F638-4BCD-A204-0F9AFC383F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89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실현 가능성은 같이 얘기하세요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2BBA8-F638-4BCD-A204-0F9AFC383F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83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실현 가능성은 같이 얘기하세요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2BBA8-F638-4BCD-A204-0F9AFC383F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62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실현 가능성은 같이 얘기하세요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2BBA8-F638-4BCD-A204-0F9AFC383F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0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023F2-9B96-4807-9397-13210BE10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C83261-C645-4C81-9A19-AB78EE769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AD2CBD-21AA-44EC-B879-46C9F888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7B3E2-4044-4154-BE6D-1DD88F2D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4B999-71C8-4BC5-A8D3-243B413A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4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42543-DAA8-4395-8154-B39320E8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77DD98-F26B-4276-8A83-6F30E1376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688F3-90F0-45CF-9FEF-76E88D447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C26BF-AF8E-4A32-AB02-27C0955A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6C854-1243-41AE-8BC3-F9CCFF60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6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67F583-9F75-4E9E-AF91-6C5EBECB4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97C455-C314-4729-8EE5-24D47069F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2BB61-E574-448C-BD9C-DD7714F1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C5A128-46A7-4874-825D-E0E5D87B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6536D4-8C67-4B39-83CA-F92AA6FAC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1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32864-2785-46E8-B6A4-B0652E3A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E9F08E-357B-4E87-A6C6-316FF5FCA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D6C61-2728-4F44-A4FD-2882B353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1BD0A-AF04-4E4E-8E26-1B248EFB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2209E-A314-4E36-A45D-A1ADFAB3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0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FF4A3-B007-4C2A-B128-1736B3D3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0806B-7E83-4309-80C1-640023A4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8FF550-5C70-44E9-A8EA-B9F22267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6EA0B5-979B-4424-B5BE-9952463B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815F26-5CC3-424F-A84A-CD80DDB0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3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80978-3BE0-4A91-9D75-84AFC09D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45783-7B3B-4E7A-B958-739A442B2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650B62-C299-4600-A22D-166773F74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48939-B2C3-4486-A2E7-EA95A640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17E251-EE20-43AE-86CE-AC016FF1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432451-8584-4FDD-BF74-245C91CD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398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3CAB3-1C69-45C7-AFD5-36770FC7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05543B-5512-46C5-8536-92843AE57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BE739A-D92F-4BE5-AE1C-3FB81C4A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D7B9E3-1D54-437F-AC53-81B29EC72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9C81BB-70B3-48FA-AE67-2A173432A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E2F82E-55AB-4F6B-9659-AF946BE8B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B93DB-24F3-440D-9B94-C47B6AD5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84E8CE-4039-4D04-9036-4A6D117A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06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0D7D3-C61C-49C1-968C-5932BB60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D3B82D-FDB9-44AA-AD6A-1EDD4C17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FF498-4F12-4140-B72E-FB8B8FD2D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A1214F-3B1E-4FEC-8912-8880763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75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FC7092-87CF-425F-93B2-29512B32E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653B93-22D5-4864-821C-20CC572A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AE12B-E059-4F58-8FE6-4E1E58B5F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3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20766-AE37-473F-81FD-9CB582BC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01095-D4FF-44FD-9218-91744095A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4ADA49-7173-4FCE-B35E-0A3D5E720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E8C73D-31A9-4051-A286-3D9EAF574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072CC-BE4B-4CD7-BA87-7614A0885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0E84D-219C-49E1-9516-4BE1A195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79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9491B-AE5C-4C15-9751-1159962E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4023BA-4B72-468F-B827-7399517BF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512F9D-6369-45C3-B7A4-13AA7B90F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1E2B08-857D-46DE-B3B7-150952A4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E5EC67-12ED-4D58-8A77-6CF32C3C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176484-23AD-4830-9425-5876D5A1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E9DCA2-1B5C-4A0E-9D44-600EB436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6B5D7-11C5-4767-BE3B-310586A0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30D7E-0408-4AA8-9227-82D753925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FE061-D15C-4712-B7D2-A381A8863AE2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D3FCF9-F7A0-4C6C-9FC4-1C89BEF3E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23375-ED8E-4524-831A-0E7850445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C5F36-7455-4D22-8692-51A1AEF711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8707BC68-FEBC-43FA-89B3-95DFD4EC6D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863"/>
            </a:avLst>
          </a:prstGeom>
          <a:gradFill>
            <a:gsLst>
              <a:gs pos="0">
                <a:srgbClr val="00B6AD"/>
              </a:gs>
              <a:gs pos="100000">
                <a:srgbClr val="0066B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31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심볼마크 이미지">
            <a:extLst>
              <a:ext uri="{FF2B5EF4-FFF2-40B4-BE49-F238E27FC236}">
                <a16:creationId xmlns:a16="http://schemas.microsoft.com/office/drawing/2014/main" id="{641FCE99-E723-4C50-A5A4-C31DCC50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52" y="2892734"/>
            <a:ext cx="2860292" cy="136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EBFB1-6820-42EC-85DF-8D769DFDF3C4}"/>
              </a:ext>
            </a:extLst>
          </p:cNvPr>
          <p:cNvSpPr txBox="1"/>
          <p:nvPr/>
        </p:nvSpPr>
        <p:spPr>
          <a:xfrm>
            <a:off x="0" y="1062208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 </a:t>
            </a:r>
            <a:r>
              <a:rPr lang="ko-KR" altLang="en-US" sz="7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손</a:t>
            </a:r>
            <a:r>
              <a:rPr lang="ko-KR" altLang="en-US" sz="4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안에 </a:t>
            </a:r>
            <a:r>
              <a:rPr lang="ko-KR" altLang="en-US" sz="4500" dirty="0">
                <a:solidFill>
                  <a:srgbClr val="0066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</a:t>
            </a:r>
            <a:r>
              <a:rPr lang="ko-KR" altLang="en-US" sz="4500" dirty="0">
                <a:solidFill>
                  <a:srgbClr val="00B6A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림</a:t>
            </a:r>
            <a:r>
              <a:rPr lang="ko-KR" altLang="en-US" sz="4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31F78-8972-4AF9-BFFE-7A7FE0E3398C}"/>
              </a:ext>
            </a:extLst>
          </p:cNvPr>
          <p:cNvSpPr txBox="1"/>
          <p:nvPr/>
        </p:nvSpPr>
        <p:spPr>
          <a:xfrm>
            <a:off x="116134" y="5719592"/>
            <a:ext cx="1195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20165114 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김승민 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20165133 </a:t>
            </a:r>
            <a:r>
              <a:rPr lang="ko-KR" altLang="en-US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방승원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20165136 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서기영 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20165137 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송정현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442C5-F113-45BB-A736-373C55E324E6}"/>
              </a:ext>
            </a:extLst>
          </p:cNvPr>
          <p:cNvSpPr txBox="1"/>
          <p:nvPr/>
        </p:nvSpPr>
        <p:spPr>
          <a:xfrm>
            <a:off x="116134" y="5058617"/>
            <a:ext cx="11959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again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예비대</a:t>
            </a:r>
          </a:p>
        </p:txBody>
      </p:sp>
    </p:spTree>
    <p:extLst>
      <p:ext uri="{BB962C8B-B14F-4D97-AF65-F5344CB8AC3E}">
        <p14:creationId xmlns:p14="http://schemas.microsoft.com/office/powerpoint/2010/main" val="330762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2464002-0E32-4B18-AC1F-28BA4F12ECD9}"/>
              </a:ext>
            </a:extLst>
          </p:cNvPr>
          <p:cNvSpPr/>
          <p:nvPr/>
        </p:nvSpPr>
        <p:spPr>
          <a:xfrm>
            <a:off x="233800" y="289147"/>
            <a:ext cx="2023625" cy="422054"/>
          </a:xfrm>
          <a:prstGeom prst="rect">
            <a:avLst/>
          </a:prstGeom>
          <a:gradFill flip="none" rotWithShape="1">
            <a:gsLst>
              <a:gs pos="0">
                <a:srgbClr val="0066B3">
                  <a:shade val="30000"/>
                  <a:satMod val="115000"/>
                </a:srgbClr>
              </a:gs>
              <a:gs pos="50000">
                <a:srgbClr val="0066B3">
                  <a:shade val="67500"/>
                  <a:satMod val="115000"/>
                </a:srgbClr>
              </a:gs>
              <a:gs pos="100000">
                <a:srgbClr val="0066B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시장성</a:t>
            </a:r>
            <a:endParaRPr lang="ko-KR" altLang="en-US" sz="16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ED9045-E434-4D17-A967-8CADD8E22D9A}"/>
              </a:ext>
            </a:extLst>
          </p:cNvPr>
          <p:cNvSpPr/>
          <p:nvPr/>
        </p:nvSpPr>
        <p:spPr>
          <a:xfrm>
            <a:off x="133350" y="5431412"/>
            <a:ext cx="11925300" cy="704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ko-KR" altLang="en-US" sz="2300" kern="0" spc="-1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개선된 한림대 애플리케이션은 </a:t>
            </a:r>
            <a:r>
              <a:rPr lang="ko-KR" altLang="en-US" sz="23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학생들의 편의</a:t>
            </a:r>
            <a:r>
              <a:rPr lang="ko-KR" altLang="en-US" sz="2300" kern="0" spc="-1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위해 계획된 것이므로 </a:t>
            </a:r>
            <a:r>
              <a:rPr lang="ko-KR" altLang="en-US" sz="2300" b="1" kern="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시장성을 목표로 두고 있지 않다</a:t>
            </a:r>
            <a:r>
              <a:rPr lang="en-US" altLang="ko-KR" sz="2300" b="1" kern="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42C839-8783-48FE-A590-97C74168B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73" y="1705383"/>
            <a:ext cx="2960853" cy="29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9A6152-F63B-45FD-81F2-1D3411532127}"/>
              </a:ext>
            </a:extLst>
          </p:cNvPr>
          <p:cNvSpPr txBox="1"/>
          <p:nvPr/>
        </p:nvSpPr>
        <p:spPr>
          <a:xfrm>
            <a:off x="109538" y="2790364"/>
            <a:ext cx="1197292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 응답</a:t>
            </a:r>
          </a:p>
        </p:txBody>
      </p:sp>
    </p:spTree>
    <p:extLst>
      <p:ext uri="{BB962C8B-B14F-4D97-AF65-F5344CB8AC3E}">
        <p14:creationId xmlns:p14="http://schemas.microsoft.com/office/powerpoint/2010/main" val="178137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8258A6-17A6-4DB6-A675-358DE14B58BE}"/>
              </a:ext>
            </a:extLst>
          </p:cNvPr>
          <p:cNvGrpSpPr/>
          <p:nvPr/>
        </p:nvGrpSpPr>
        <p:grpSpPr>
          <a:xfrm>
            <a:off x="109538" y="2341370"/>
            <a:ext cx="11972924" cy="1745936"/>
            <a:chOff x="109538" y="1813704"/>
            <a:chExt cx="11972924" cy="17459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9A6152-F63B-45FD-81F2-1D3411532127}"/>
                </a:ext>
              </a:extLst>
            </p:cNvPr>
            <p:cNvSpPr txBox="1"/>
            <p:nvPr/>
          </p:nvSpPr>
          <p:spPr>
            <a:xfrm>
              <a:off x="109538" y="2282367"/>
              <a:ext cx="11972924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감사합니다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7DD01B-CF58-4E14-AEBE-873682B1EF54}"/>
                </a:ext>
              </a:extLst>
            </p:cNvPr>
            <p:cNvSpPr txBox="1"/>
            <p:nvPr/>
          </p:nvSpPr>
          <p:spPr>
            <a:xfrm>
              <a:off x="116136" y="1813704"/>
              <a:ext cx="11959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again</a:t>
              </a:r>
              <a:r>
                <a:rPr lang="ko-KR" altLang="en-US" sz="3200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예비대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41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2464002-0E32-4B18-AC1F-28BA4F12ECD9}"/>
              </a:ext>
            </a:extLst>
          </p:cNvPr>
          <p:cNvSpPr/>
          <p:nvPr/>
        </p:nvSpPr>
        <p:spPr>
          <a:xfrm>
            <a:off x="233800" y="289147"/>
            <a:ext cx="3534636" cy="422054"/>
          </a:xfrm>
          <a:prstGeom prst="rect">
            <a:avLst/>
          </a:prstGeom>
          <a:gradFill flip="none" rotWithShape="1">
            <a:gsLst>
              <a:gs pos="0">
                <a:srgbClr val="0066B3">
                  <a:shade val="30000"/>
                  <a:satMod val="115000"/>
                </a:srgbClr>
              </a:gs>
              <a:gs pos="50000">
                <a:srgbClr val="0066B3">
                  <a:shade val="67500"/>
                  <a:satMod val="115000"/>
                </a:srgbClr>
              </a:gs>
              <a:gs pos="100000">
                <a:srgbClr val="0066B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소개  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(1)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개요 및 목표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8CB12-CE13-4A6C-B2E7-C1C165F7AA79}"/>
              </a:ext>
            </a:extLst>
          </p:cNvPr>
          <p:cNvSpPr/>
          <p:nvPr/>
        </p:nvSpPr>
        <p:spPr>
          <a:xfrm>
            <a:off x="233800" y="839470"/>
            <a:ext cx="11342256" cy="2186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ko-KR" altLang="en-US" sz="2700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en-US" altLang="ko-KR" sz="2700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아이디어는 최근 </a:t>
            </a:r>
            <a:r>
              <a:rPr lang="en-US" altLang="ko-KR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COVID-19</a:t>
            </a:r>
            <a:r>
              <a:rPr lang="ko-KR" altLang="en-US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인해 변화된 상황에서 한림대학교 애플리케이션에 추가되었으면 하는 </a:t>
            </a:r>
            <a:r>
              <a:rPr lang="en-US" altLang="ko-KR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기능에 관한 내용</a:t>
            </a:r>
            <a:r>
              <a:rPr lang="en-US" altLang="ko-KR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(QR</a:t>
            </a:r>
            <a:r>
              <a:rPr lang="ko-KR" altLang="en-US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온도 체크</a:t>
            </a:r>
            <a:r>
              <a:rPr lang="en-US" altLang="ko-KR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여부</a:t>
            </a:r>
            <a:r>
              <a:rPr lang="en-US" altLang="ko-KR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r>
              <a:rPr lang="en-US" altLang="ko-KR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 </a:t>
            </a:r>
            <a:r>
              <a:rPr lang="ko-KR" altLang="en-US" sz="2200" kern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알리미</a:t>
            </a:r>
            <a:r>
              <a:rPr lang="en-US" altLang="ko-KR" sz="22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도서관</a:t>
            </a:r>
            <a:r>
              <a:rPr lang="en-US" altLang="ko-KR" sz="22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예상 혼잡도</a:t>
            </a:r>
            <a:r>
              <a:rPr lang="en-US" altLang="ko-KR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F1885C-2E11-4AFD-8A6D-31D28FA06390}"/>
              </a:ext>
            </a:extLst>
          </p:cNvPr>
          <p:cNvSpPr/>
          <p:nvPr/>
        </p:nvSpPr>
        <p:spPr>
          <a:xfrm>
            <a:off x="233800" y="3427812"/>
            <a:ext cx="11342256" cy="1509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ko-KR" altLang="en-US" sz="2700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</a:t>
            </a:r>
            <a:endParaRPr lang="en-US" altLang="ko-KR" sz="2700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2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변화를 처음 겪어 익숙하지 않은 학생들의 불편함을 </a:t>
            </a:r>
            <a:r>
              <a:rPr lang="ko-KR" altLang="en-US" sz="2200" kern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줄여줌</a:t>
            </a:r>
            <a:endParaRPr lang="en-US" altLang="ko-KR" sz="22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25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2464002-0E32-4B18-AC1F-28BA4F12ECD9}"/>
              </a:ext>
            </a:extLst>
          </p:cNvPr>
          <p:cNvSpPr/>
          <p:nvPr/>
        </p:nvSpPr>
        <p:spPr>
          <a:xfrm>
            <a:off x="233800" y="289147"/>
            <a:ext cx="3239073" cy="422054"/>
          </a:xfrm>
          <a:prstGeom prst="rect">
            <a:avLst/>
          </a:prstGeom>
          <a:gradFill flip="none" rotWithShape="1">
            <a:gsLst>
              <a:gs pos="0">
                <a:srgbClr val="0066B3">
                  <a:shade val="30000"/>
                  <a:satMod val="115000"/>
                </a:srgbClr>
              </a:gs>
              <a:gs pos="50000">
                <a:srgbClr val="0066B3">
                  <a:shade val="67500"/>
                  <a:satMod val="115000"/>
                </a:srgbClr>
              </a:gs>
              <a:gs pos="100000">
                <a:srgbClr val="0066B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소개  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(2)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필요성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8A2E73-EFEA-4A5C-8854-9241B9DC8A23}"/>
              </a:ext>
            </a:extLst>
          </p:cNvPr>
          <p:cNvSpPr/>
          <p:nvPr/>
        </p:nvSpPr>
        <p:spPr>
          <a:xfrm>
            <a:off x="-440324" y="3819595"/>
            <a:ext cx="59342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도서관 자리 현황을 파악할 수 없어서 발생하는 문제</a:t>
            </a:r>
            <a:endParaRPr lang="en-US" altLang="ko-KR" kern="0" spc="-15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F55941-099E-49EF-8EDD-E40BEDCE0548}"/>
              </a:ext>
            </a:extLst>
          </p:cNvPr>
          <p:cNvSpPr/>
          <p:nvPr/>
        </p:nvSpPr>
        <p:spPr>
          <a:xfrm>
            <a:off x="6781735" y="3834107"/>
            <a:ext cx="4840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스마트리드</a:t>
            </a:r>
            <a:r>
              <a:rPr lang="en-US" altLang="ko-KR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(LMS)</a:t>
            </a:r>
            <a:r>
              <a:rPr lang="ko-KR" altLang="en-US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과제 관련 문제</a:t>
            </a:r>
            <a:endParaRPr lang="en-US" altLang="ko-KR" kern="0" spc="-15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DACEE6-DA3C-4B98-8C2B-C96270856F00}"/>
              </a:ext>
            </a:extLst>
          </p:cNvPr>
          <p:cNvSpPr/>
          <p:nvPr/>
        </p:nvSpPr>
        <p:spPr>
          <a:xfrm>
            <a:off x="10029545" y="6421643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kern="0" spc="-1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400" kern="0" spc="-1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kern="0" spc="-1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한림대학교 </a:t>
            </a:r>
            <a:r>
              <a:rPr lang="ko-KR" altLang="en-US" sz="1400" kern="0" spc="-15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에브리타임</a:t>
            </a:r>
            <a:endParaRPr lang="ko-KR" altLang="en-US" sz="1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B8A662-B176-42FB-9BC1-192C78DBB11F}"/>
              </a:ext>
            </a:extLst>
          </p:cNvPr>
          <p:cNvGrpSpPr/>
          <p:nvPr/>
        </p:nvGrpSpPr>
        <p:grpSpPr>
          <a:xfrm>
            <a:off x="6781735" y="1086527"/>
            <a:ext cx="4840131" cy="2607183"/>
            <a:chOff x="7048378" y="1902692"/>
            <a:chExt cx="4551782" cy="2152073"/>
          </a:xfrm>
          <a:effectLst/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916108C-93AB-44B3-9571-756BB43AB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8378" y="1902692"/>
              <a:ext cx="4551782" cy="21520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26D259-F641-4B0F-ADDE-1807410A9AEF}"/>
                </a:ext>
              </a:extLst>
            </p:cNvPr>
            <p:cNvSpPr/>
            <p:nvPr/>
          </p:nvSpPr>
          <p:spPr>
            <a:xfrm>
              <a:off x="7806376" y="2305050"/>
              <a:ext cx="1120454" cy="1905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14A8C2-A49B-457E-BFB4-1FB3FB25B8C9}"/>
              </a:ext>
            </a:extLst>
          </p:cNvPr>
          <p:cNvGrpSpPr/>
          <p:nvPr/>
        </p:nvGrpSpPr>
        <p:grpSpPr>
          <a:xfrm>
            <a:off x="309692" y="1086528"/>
            <a:ext cx="5934203" cy="2607183"/>
            <a:chOff x="448232" y="1902692"/>
            <a:chExt cx="6049281" cy="2152073"/>
          </a:xfrm>
          <a:effectLst/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E3D6B4-9BDF-4D59-B609-4A52CFD2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232" y="1902692"/>
              <a:ext cx="6049281" cy="21520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F8C662-6267-46A4-B494-F42712E1C3AF}"/>
                </a:ext>
              </a:extLst>
            </p:cNvPr>
            <p:cNvSpPr/>
            <p:nvPr/>
          </p:nvSpPr>
          <p:spPr>
            <a:xfrm>
              <a:off x="491950" y="1944833"/>
              <a:ext cx="791905" cy="17953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11FFBF-B797-4B4B-83FC-F56CC005B0B4}"/>
                </a:ext>
              </a:extLst>
            </p:cNvPr>
            <p:cNvSpPr/>
            <p:nvPr/>
          </p:nvSpPr>
          <p:spPr>
            <a:xfrm>
              <a:off x="501186" y="2674506"/>
              <a:ext cx="616414" cy="17953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2F9352-47EC-4083-A6A0-9E130D04C1F1}"/>
                </a:ext>
              </a:extLst>
            </p:cNvPr>
            <p:cNvSpPr/>
            <p:nvPr/>
          </p:nvSpPr>
          <p:spPr>
            <a:xfrm>
              <a:off x="501186" y="3404180"/>
              <a:ext cx="1647654" cy="20435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BBB3470-6885-4685-85F0-02D0D108D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875" y="4211573"/>
            <a:ext cx="2443473" cy="1832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EC9D4C-CE52-46C7-915C-4EB97E24E22E}"/>
              </a:ext>
            </a:extLst>
          </p:cNvPr>
          <p:cNvSpPr/>
          <p:nvPr/>
        </p:nvSpPr>
        <p:spPr>
          <a:xfrm>
            <a:off x="3340511" y="6052311"/>
            <a:ext cx="59342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0" spc="-15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무분별하게 버려지는 스티커</a:t>
            </a:r>
            <a:endParaRPr lang="en-US" altLang="ko-KR" kern="0" spc="-15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7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2464002-0E32-4B18-AC1F-28BA4F12ECD9}"/>
              </a:ext>
            </a:extLst>
          </p:cNvPr>
          <p:cNvSpPr/>
          <p:nvPr/>
        </p:nvSpPr>
        <p:spPr>
          <a:xfrm>
            <a:off x="233800" y="289147"/>
            <a:ext cx="3423800" cy="422054"/>
          </a:xfrm>
          <a:prstGeom prst="rect">
            <a:avLst/>
          </a:prstGeom>
          <a:gradFill flip="none" rotWithShape="1">
            <a:gsLst>
              <a:gs pos="0">
                <a:srgbClr val="0066B3">
                  <a:shade val="30000"/>
                  <a:satMod val="115000"/>
                </a:srgbClr>
              </a:gs>
              <a:gs pos="50000">
                <a:srgbClr val="0066B3">
                  <a:shade val="67500"/>
                  <a:satMod val="115000"/>
                </a:srgbClr>
              </a:gs>
              <a:gs pos="100000">
                <a:srgbClr val="0066B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</a:t>
            </a:r>
            <a:r>
              <a:rPr lang="ko-KR" altLang="en-US" spc="-15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  </a:t>
            </a:r>
            <a:r>
              <a:rPr lang="en-US" altLang="ko-KR" sz="1600" spc="-15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(3)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구현 계획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BF98B3-FF49-41F7-A189-480F4AE97171}"/>
              </a:ext>
            </a:extLst>
          </p:cNvPr>
          <p:cNvSpPr/>
          <p:nvPr/>
        </p:nvSpPr>
        <p:spPr>
          <a:xfrm>
            <a:off x="233800" y="926151"/>
            <a:ext cx="414423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QR</a:t>
            </a:r>
            <a:r>
              <a:rPr lang="ko-KR" altLang="en-US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발열 체크 업데이트</a:t>
            </a:r>
            <a:endParaRPr lang="en-US" altLang="ko-KR" sz="2500" kern="0" spc="-15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02DD83-60E1-4305-9167-8DDC1CEA8C6D}"/>
              </a:ext>
            </a:extLst>
          </p:cNvPr>
          <p:cNvSpPr/>
          <p:nvPr/>
        </p:nvSpPr>
        <p:spPr>
          <a:xfrm>
            <a:off x="233800" y="2121112"/>
            <a:ext cx="11958202" cy="211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300000"/>
              </a:lnSpc>
              <a:buAutoNum type="arabicParenR"/>
            </a:pPr>
            <a:r>
              <a:rPr lang="ko-KR" altLang="en-US" sz="24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건물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출입 시 </a:t>
            </a:r>
            <a:r>
              <a:rPr lang="en-US" altLang="ko-KR" sz="2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QR</a:t>
            </a:r>
            <a:r>
              <a:rPr lang="ko-KR" altLang="en-US" sz="2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코드를 찍을 </a:t>
            </a:r>
            <a:r>
              <a:rPr lang="ko-KR" altLang="en-US" sz="24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때 기존 데이터에 </a:t>
            </a:r>
            <a:r>
              <a:rPr lang="ko-KR" altLang="en-US" sz="24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발열 체크 여부도 </a:t>
            </a:r>
            <a:r>
              <a:rPr lang="ko-KR" altLang="en-US" sz="24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등록</a:t>
            </a:r>
            <a:endParaRPr lang="en-US" altLang="ko-KR" sz="24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 fontAlgn="base">
              <a:lnSpc>
                <a:spcPct val="300000"/>
              </a:lnSpc>
            </a:pPr>
            <a:r>
              <a:rPr lang="en-US" altLang="ko-KR" sz="24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24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400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24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sqlite3 </a:t>
            </a:r>
            <a:r>
              <a:rPr lang="ko-KR" altLang="en-US" sz="24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</a:t>
            </a:r>
            <a:r>
              <a:rPr lang="ko-KR" altLang="en-US" sz="24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24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사용하여 </a:t>
            </a:r>
            <a:r>
              <a:rPr lang="en-US" altLang="ko-KR" sz="24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2400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 </a:t>
            </a:r>
            <a:r>
              <a:rPr lang="ko-KR" altLang="en-US" sz="2400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수정</a:t>
            </a:r>
            <a:r>
              <a:rPr lang="ko-KR" altLang="en-US" sz="2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 수 있도록 </a:t>
            </a:r>
            <a:r>
              <a:rPr lang="ko-KR" altLang="en-US" sz="24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24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_x580540240" descr="EMB00001bdc4267">
            <a:extLst>
              <a:ext uri="{FF2B5EF4-FFF2-40B4-BE49-F238E27FC236}">
                <a16:creationId xmlns:a16="http://schemas.microsoft.com/office/drawing/2014/main" id="{64FA6062-5943-4319-BD02-10D8EF4E5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246" y="289147"/>
            <a:ext cx="5225507" cy="629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6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6DAFD95-00F2-4C58-8124-43FA0104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778" y="3739385"/>
            <a:ext cx="7820444" cy="27633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464002-0E32-4B18-AC1F-28BA4F12ECD9}"/>
              </a:ext>
            </a:extLst>
          </p:cNvPr>
          <p:cNvSpPr/>
          <p:nvPr/>
        </p:nvSpPr>
        <p:spPr>
          <a:xfrm>
            <a:off x="233800" y="289147"/>
            <a:ext cx="3423800" cy="422054"/>
          </a:xfrm>
          <a:prstGeom prst="rect">
            <a:avLst/>
          </a:prstGeom>
          <a:gradFill flip="none" rotWithShape="1">
            <a:gsLst>
              <a:gs pos="0">
                <a:srgbClr val="0066B3">
                  <a:shade val="30000"/>
                  <a:satMod val="115000"/>
                </a:srgbClr>
              </a:gs>
              <a:gs pos="50000">
                <a:srgbClr val="0066B3">
                  <a:shade val="67500"/>
                  <a:satMod val="115000"/>
                </a:srgbClr>
              </a:gs>
              <a:gs pos="100000">
                <a:srgbClr val="0066B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</a:t>
            </a:r>
            <a:r>
              <a:rPr lang="ko-KR" altLang="en-US" spc="-15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  </a:t>
            </a:r>
            <a:r>
              <a:rPr lang="en-US" altLang="ko-KR" sz="1600" spc="-15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(3)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구현 계획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BF98B3-FF49-41F7-A189-480F4AE97171}"/>
              </a:ext>
            </a:extLst>
          </p:cNvPr>
          <p:cNvSpPr/>
          <p:nvPr/>
        </p:nvSpPr>
        <p:spPr>
          <a:xfrm>
            <a:off x="233800" y="926151"/>
            <a:ext cx="414423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QR</a:t>
            </a:r>
            <a:r>
              <a:rPr lang="ko-KR" altLang="en-US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발열 체크 업데이트</a:t>
            </a:r>
            <a:endParaRPr lang="en-US" altLang="ko-KR" sz="2500" kern="0" spc="-15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02DD83-60E1-4305-9167-8DDC1CEA8C6D}"/>
              </a:ext>
            </a:extLst>
          </p:cNvPr>
          <p:cNvSpPr/>
          <p:nvPr/>
        </p:nvSpPr>
        <p:spPr>
          <a:xfrm>
            <a:off x="233800" y="1490666"/>
            <a:ext cx="11501000" cy="1779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300000"/>
              </a:lnSpc>
            </a:pPr>
            <a:r>
              <a:rPr lang="en-US" altLang="ko-KR" sz="20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발열 온도 값이 </a:t>
            </a:r>
            <a:r>
              <a:rPr lang="en-US" altLang="ko-KR" sz="2000" ker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NULL</a:t>
            </a:r>
            <a:r>
              <a:rPr lang="ko-KR" altLang="en-US" sz="20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경우 </a:t>
            </a:r>
            <a:r>
              <a:rPr lang="ko-KR" altLang="en-US" sz="2000" ker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팝업창을 통해 온도를 입력</a:t>
            </a:r>
            <a:r>
              <a:rPr lang="ko-KR" altLang="en-US" sz="20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있도록 설정한다</a:t>
            </a:r>
            <a:r>
              <a:rPr lang="en-US" altLang="ko-KR" sz="20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2000" ker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>
              <a:lnSpc>
                <a:spcPct val="300000"/>
              </a:lnSpc>
            </a:pPr>
            <a:r>
              <a:rPr lang="en-US" altLang="ko-KR" sz="20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ko-KR" altLang="en-US" sz="20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 저장하는 칼럼의 기록은 </a:t>
            </a:r>
            <a:r>
              <a:rPr lang="ko-KR" altLang="en-US" sz="2000" ker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매일 밤</a:t>
            </a:r>
            <a:r>
              <a:rPr lang="en-US" altLang="ko-KR" sz="2000" ker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</a:t>
            </a:r>
            <a:r>
              <a:rPr lang="ko-KR" altLang="en-US" sz="2000" ker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</a:t>
            </a:r>
            <a:r>
              <a:rPr lang="ko-KR" altLang="en-US" sz="2000" kern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마다 값을 초기화</a:t>
            </a:r>
            <a:r>
              <a:rPr lang="ko-KR" altLang="en-US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할 수 있도록 설정한다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endParaRPr lang="ko-KR" altLang="en-US" sz="20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9F5730-A096-4A8D-AFE8-ACA71C8FA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65" y="355225"/>
            <a:ext cx="2759041" cy="5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6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2464002-0E32-4B18-AC1F-28BA4F12ECD9}"/>
              </a:ext>
            </a:extLst>
          </p:cNvPr>
          <p:cNvSpPr/>
          <p:nvPr/>
        </p:nvSpPr>
        <p:spPr>
          <a:xfrm>
            <a:off x="233800" y="289147"/>
            <a:ext cx="3423800" cy="422054"/>
          </a:xfrm>
          <a:prstGeom prst="rect">
            <a:avLst/>
          </a:prstGeom>
          <a:gradFill flip="none" rotWithShape="1">
            <a:gsLst>
              <a:gs pos="0">
                <a:srgbClr val="0066B3">
                  <a:shade val="30000"/>
                  <a:satMod val="115000"/>
                </a:srgbClr>
              </a:gs>
              <a:gs pos="50000">
                <a:srgbClr val="0066B3">
                  <a:shade val="67500"/>
                  <a:satMod val="115000"/>
                </a:srgbClr>
              </a:gs>
              <a:gs pos="100000">
                <a:srgbClr val="0066B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</a:t>
            </a:r>
            <a:r>
              <a:rPr lang="ko-KR" altLang="en-US" spc="-15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  </a:t>
            </a:r>
            <a:r>
              <a:rPr lang="en-US" altLang="ko-KR" sz="1600" spc="-15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(3)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구현 계획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BF98B3-FF49-41F7-A189-480F4AE97171}"/>
              </a:ext>
            </a:extLst>
          </p:cNvPr>
          <p:cNvSpPr/>
          <p:nvPr/>
        </p:nvSpPr>
        <p:spPr>
          <a:xfrm>
            <a:off x="233800" y="926151"/>
            <a:ext cx="414423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도서관 예상 혼잡도</a:t>
            </a:r>
            <a:endParaRPr lang="en-US" altLang="ko-KR" sz="2500" kern="0" spc="-15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449ED-4735-4EC1-A890-E19BF506A26E}"/>
              </a:ext>
            </a:extLst>
          </p:cNvPr>
          <p:cNvSpPr/>
          <p:nvPr/>
        </p:nvSpPr>
        <p:spPr>
          <a:xfrm>
            <a:off x="233800" y="1403205"/>
            <a:ext cx="5709800" cy="4138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kern="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sqlite3</a:t>
            </a: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컬럼을   추가하고 해당 컬럼을 편집할 수 있도록 한다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‘</a:t>
            </a:r>
            <a:r>
              <a:rPr lang="ko-KR" altLang="en-US" ker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도서관 </a:t>
            </a:r>
            <a:r>
              <a:rPr lang="ko-KR" altLang="en-US" kern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출입인원 </a:t>
            </a:r>
            <a:r>
              <a:rPr lang="en-US" altLang="ko-KR" kern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kern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도서관 총 좌석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백분율을 계산한다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백분율에 따른 혼잡도 정도를 </a:t>
            </a: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</a:t>
            </a:r>
            <a:r>
              <a:rPr lang="en-US" altLang="ko-KR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KIVY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endParaRPr lang="en-US" altLang="ko-KR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>
              <a:lnSpc>
                <a:spcPct val="25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사용하여 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한림대학교 모바일 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ID’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어플리케이션의 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제공한다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718D74-D226-4E4B-B8D7-227D88633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2" y="1676789"/>
            <a:ext cx="5610441" cy="3819552"/>
          </a:xfrm>
          <a:prstGeom prst="rect">
            <a:avLst/>
          </a:prstGeom>
        </p:spPr>
      </p:pic>
      <p:pic>
        <p:nvPicPr>
          <p:cNvPr id="9" name="_x582931072" descr="EMB00001bdc4269">
            <a:extLst>
              <a:ext uri="{FF2B5EF4-FFF2-40B4-BE49-F238E27FC236}">
                <a16:creationId xmlns:a16="http://schemas.microsoft.com/office/drawing/2014/main" id="{D77B65DC-3D7B-45B5-8790-093AC852F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814" y="289147"/>
            <a:ext cx="4877386" cy="608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7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2464002-0E32-4B18-AC1F-28BA4F12ECD9}"/>
              </a:ext>
            </a:extLst>
          </p:cNvPr>
          <p:cNvSpPr/>
          <p:nvPr/>
        </p:nvSpPr>
        <p:spPr>
          <a:xfrm>
            <a:off x="233800" y="289147"/>
            <a:ext cx="3423800" cy="422054"/>
          </a:xfrm>
          <a:prstGeom prst="rect">
            <a:avLst/>
          </a:prstGeom>
          <a:gradFill flip="none" rotWithShape="1">
            <a:gsLst>
              <a:gs pos="0">
                <a:srgbClr val="0066B3">
                  <a:shade val="30000"/>
                  <a:satMod val="115000"/>
                </a:srgbClr>
              </a:gs>
              <a:gs pos="50000">
                <a:srgbClr val="0066B3">
                  <a:shade val="67500"/>
                  <a:satMod val="115000"/>
                </a:srgbClr>
              </a:gs>
              <a:gs pos="100000">
                <a:srgbClr val="0066B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</a:t>
            </a:r>
            <a:r>
              <a:rPr lang="ko-KR" altLang="en-US" spc="-15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  </a:t>
            </a:r>
            <a:r>
              <a:rPr lang="en-US" altLang="ko-KR" sz="1600" spc="-15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(3)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구현 계획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BF98B3-FF49-41F7-A189-480F4AE97171}"/>
              </a:ext>
            </a:extLst>
          </p:cNvPr>
          <p:cNvSpPr/>
          <p:nvPr/>
        </p:nvSpPr>
        <p:spPr>
          <a:xfrm>
            <a:off x="233800" y="926151"/>
            <a:ext cx="414423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체크</a:t>
            </a:r>
            <a:r>
              <a:rPr lang="en-US" altLang="ko-KR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</a:t>
            </a:r>
            <a:endParaRPr lang="en-US" altLang="ko-KR" sz="2500" kern="0" spc="-15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4886C4-A12F-43C5-A2F1-1DE983F75FF4}"/>
              </a:ext>
            </a:extLst>
          </p:cNvPr>
          <p:cNvSpPr/>
          <p:nvPr/>
        </p:nvSpPr>
        <p:spPr>
          <a:xfrm>
            <a:off x="233800" y="1288905"/>
            <a:ext cx="6444402" cy="5472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30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파이썬을</a:t>
            </a:r>
            <a:r>
              <a:rPr lang="ko-KR" altLang="en-US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이용하여</a:t>
            </a:r>
            <a:r>
              <a:rPr lang="en-US" altLang="ko-KR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스마트리드 사이트를 통한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사용한다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>
              <a:lnSpc>
                <a:spcPct val="30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스마트리드 사이트 </a:t>
            </a:r>
            <a:r>
              <a:rPr lang="en-US" altLang="ko-KR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분석을 </a:t>
            </a:r>
            <a:r>
              <a:rPr lang="ko-KR" altLang="en-US" sz="20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통해 </a:t>
            </a:r>
            <a:r>
              <a:rPr lang="ko-KR" altLang="en-US" sz="2000" ker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여부를 파악 및 과제 제출 완료</a:t>
            </a:r>
            <a:r>
              <a:rPr lang="en-US" altLang="ko-KR" sz="2000" ker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ker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미완료 여부를 표시</a:t>
            </a:r>
            <a:r>
              <a:rPr lang="ko-KR" altLang="en-US" sz="20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>
              <a:lnSpc>
                <a:spcPct val="300000"/>
              </a:lnSpc>
            </a:pPr>
            <a:r>
              <a:rPr lang="en-US" altLang="ko-KR" sz="2000" kern="0" spc="-15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2000" kern="0" spc="-15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 kern="0" spc="-15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크롤링은 </a:t>
            </a:r>
            <a:r>
              <a:rPr lang="ko-KR" altLang="en-US" sz="2000" kern="0" spc="-15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2000" kern="0" spc="-15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request </a:t>
            </a:r>
            <a:r>
              <a:rPr lang="ko-KR" altLang="en-US" sz="20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라이브러리와 </a:t>
            </a:r>
            <a:r>
              <a:rPr lang="en-US" altLang="ko-KR" sz="20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beautiful </a:t>
            </a:r>
            <a:r>
              <a:rPr lang="en-US" altLang="ko-KR" sz="2000" kern="0" spc="-15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soup </a:t>
            </a:r>
            <a:r>
              <a:rPr lang="ko-KR" altLang="en-US" sz="2000" kern="0" spc="-15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</a:t>
            </a:r>
            <a:r>
              <a:rPr lang="ko-KR" altLang="en-US" sz="2000" kern="0" spc="-15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사용한다</a:t>
            </a:r>
            <a:r>
              <a:rPr lang="en-US" altLang="ko-KR" sz="2000" kern="0" spc="-15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  <a:endParaRPr lang="ko-KR" altLang="en-US" sz="2000" kern="0" spc="-15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_x580538224" descr="EMB00001bdc426b">
            <a:extLst>
              <a:ext uri="{FF2B5EF4-FFF2-40B4-BE49-F238E27FC236}">
                <a16:creationId xmlns:a16="http://schemas.microsoft.com/office/drawing/2014/main" id="{C6279FE9-E07C-45F8-B664-F17AB3896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8969" b="50"/>
          <a:stretch/>
        </p:blipFill>
        <p:spPr bwMode="auto">
          <a:xfrm>
            <a:off x="7183000" y="392155"/>
            <a:ext cx="4775200" cy="60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F6F645-BC40-4CF1-9BC9-5A5885E671E7}"/>
              </a:ext>
            </a:extLst>
          </p:cNvPr>
          <p:cNvSpPr/>
          <p:nvPr/>
        </p:nvSpPr>
        <p:spPr>
          <a:xfrm>
            <a:off x="7469082" y="4479532"/>
            <a:ext cx="2537947" cy="19041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36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2464002-0E32-4B18-AC1F-28BA4F12ECD9}"/>
              </a:ext>
            </a:extLst>
          </p:cNvPr>
          <p:cNvSpPr/>
          <p:nvPr/>
        </p:nvSpPr>
        <p:spPr>
          <a:xfrm>
            <a:off x="233800" y="289147"/>
            <a:ext cx="3423800" cy="422054"/>
          </a:xfrm>
          <a:prstGeom prst="rect">
            <a:avLst/>
          </a:prstGeom>
          <a:gradFill flip="none" rotWithShape="1">
            <a:gsLst>
              <a:gs pos="0">
                <a:srgbClr val="0066B3">
                  <a:shade val="30000"/>
                  <a:satMod val="115000"/>
                </a:srgbClr>
              </a:gs>
              <a:gs pos="50000">
                <a:srgbClr val="0066B3">
                  <a:shade val="67500"/>
                  <a:satMod val="115000"/>
                </a:srgbClr>
              </a:gs>
              <a:gs pos="100000">
                <a:srgbClr val="0066B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</a:t>
            </a:r>
            <a:r>
              <a:rPr lang="ko-KR" altLang="en-US" spc="-15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  </a:t>
            </a:r>
            <a:r>
              <a:rPr lang="en-US" altLang="ko-KR" sz="1600" spc="-15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(3)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구현 계획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BF98B3-FF49-41F7-A189-480F4AE97171}"/>
              </a:ext>
            </a:extLst>
          </p:cNvPr>
          <p:cNvSpPr/>
          <p:nvPr/>
        </p:nvSpPr>
        <p:spPr>
          <a:xfrm>
            <a:off x="233800" y="926151"/>
            <a:ext cx="414423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체크</a:t>
            </a:r>
            <a:r>
              <a:rPr lang="en-US" altLang="ko-KR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500" kern="0" spc="-15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</a:t>
            </a:r>
            <a:endParaRPr lang="en-US" altLang="ko-KR" sz="2500" kern="0" spc="-15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4886C4-A12F-43C5-A2F1-1DE983F75FF4}"/>
              </a:ext>
            </a:extLst>
          </p:cNvPr>
          <p:cNvSpPr/>
          <p:nvPr/>
        </p:nvSpPr>
        <p:spPr>
          <a:xfrm>
            <a:off x="233800" y="1403205"/>
            <a:ext cx="8389500" cy="4138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받아온 데이터는 애플리케이션에서 데이터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엑셀파일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생성해 저장한다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>
              <a:lnSpc>
                <a:spcPct val="2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5) 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수집한 데이터로 과제 제출기한까지 남은 기한을 계산한다</a:t>
            </a:r>
            <a:r>
              <a: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>
              <a:lnSpc>
                <a:spcPct val="250000"/>
              </a:lnSpc>
            </a:pPr>
            <a:r>
              <a:rPr lang="en-US" altLang="ko-KR" kern="0" spc="-3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6) </a:t>
            </a:r>
            <a:r>
              <a:rPr lang="ko-KR" altLang="en-US" kern="0" spc="-3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제출이 </a:t>
            </a:r>
            <a:r>
              <a:rPr lang="ko-KR" altLang="en-US" kern="0" spc="-3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미제출이고</a:t>
            </a:r>
            <a:r>
              <a:rPr lang="ko-KR" altLang="en-US" kern="0" spc="-3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과제 마감이 하루 남은 경우</a:t>
            </a:r>
            <a:r>
              <a:rPr lang="en-US" altLang="ko-KR" kern="0" spc="-3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kern="0" spc="-3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팝업창</a:t>
            </a:r>
            <a:r>
              <a:rPr lang="en-US" altLang="ko-KR" kern="0" spc="-3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kern="0" spc="-3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</a:t>
            </a:r>
            <a:r>
              <a:rPr lang="en-US" altLang="ko-KR" kern="0" spc="-3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kern="0" spc="-3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사용자에게 알릴 수 있도록 한다</a:t>
            </a:r>
            <a:r>
              <a:rPr lang="en-US" altLang="ko-KR" kern="0" spc="-3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endParaRPr lang="ko-KR" altLang="en-US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>
              <a:lnSpc>
                <a:spcPct val="250000"/>
              </a:lnSpc>
            </a:pPr>
            <a:r>
              <a:rPr lang="en-US" altLang="ko-KR" kern="0" spc="-2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7) </a:t>
            </a:r>
            <a:r>
              <a:rPr lang="ko-KR" altLang="en-US" kern="0" spc="-2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프로그램을 </a:t>
            </a:r>
            <a:r>
              <a:rPr lang="ko-KR" altLang="en-US" kern="0" spc="-2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</a:t>
            </a:r>
            <a:r>
              <a:rPr lang="en-US" altLang="ko-KR" kern="0" spc="-2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KIVY</a:t>
            </a:r>
            <a:r>
              <a:rPr lang="ko-KR" altLang="en-US" kern="0" spc="-2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작성 후</a:t>
            </a:r>
            <a:r>
              <a:rPr lang="en-US" altLang="ko-KR" kern="0" spc="-2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'</a:t>
            </a:r>
            <a:r>
              <a:rPr lang="ko-KR" altLang="en-US" kern="0" spc="-2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한림대학교 모바일</a:t>
            </a:r>
            <a:r>
              <a:rPr lang="en-US" altLang="ko-KR" kern="0" spc="-2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ID’ </a:t>
            </a:r>
            <a:r>
              <a:rPr lang="ko-KR" altLang="en-US" kern="0" spc="-2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애플리케이션에 패치 시킬 수 있도록 한다</a:t>
            </a:r>
            <a:r>
              <a:rPr lang="en-US" altLang="ko-KR" kern="0" spc="-2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DF0660-FA29-4B02-8B40-F2E99702E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25" y="487054"/>
            <a:ext cx="2756575" cy="59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5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2464002-0E32-4B18-AC1F-28BA4F12ECD9}"/>
              </a:ext>
            </a:extLst>
          </p:cNvPr>
          <p:cNvSpPr/>
          <p:nvPr/>
        </p:nvSpPr>
        <p:spPr>
          <a:xfrm>
            <a:off x="233800" y="289147"/>
            <a:ext cx="2047063" cy="422054"/>
          </a:xfrm>
          <a:prstGeom prst="rect">
            <a:avLst/>
          </a:prstGeom>
          <a:gradFill flip="none" rotWithShape="1">
            <a:gsLst>
              <a:gs pos="0">
                <a:srgbClr val="0066B3">
                  <a:shade val="30000"/>
                  <a:satMod val="115000"/>
                </a:srgbClr>
              </a:gs>
              <a:gs pos="50000">
                <a:srgbClr val="0066B3">
                  <a:shade val="67500"/>
                  <a:satMod val="115000"/>
                </a:srgbClr>
              </a:gs>
              <a:gs pos="100000">
                <a:srgbClr val="0066B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pc="-15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기대효과</a:t>
            </a:r>
            <a:endParaRPr lang="ko-KR" altLang="en-US" sz="16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828155-B6A6-4BDB-811A-8905D3365A7D}"/>
              </a:ext>
            </a:extLst>
          </p:cNvPr>
          <p:cNvGrpSpPr/>
          <p:nvPr/>
        </p:nvGrpSpPr>
        <p:grpSpPr>
          <a:xfrm>
            <a:off x="9260662" y="2152451"/>
            <a:ext cx="1827744" cy="2553097"/>
            <a:chOff x="5229753" y="2011968"/>
            <a:chExt cx="1827744" cy="255309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96EB705-9626-4C13-B7C2-B9137E0E9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753" y="2011968"/>
              <a:ext cx="1827744" cy="182774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D5CFD7-63AB-482F-99D2-3D4ADBC2DE25}"/>
                </a:ext>
              </a:extLst>
            </p:cNvPr>
            <p:cNvSpPr/>
            <p:nvPr/>
          </p:nvSpPr>
          <p:spPr>
            <a:xfrm>
              <a:off x="5229753" y="3918734"/>
              <a:ext cx="182774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kern="0" dirty="0" err="1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과제알림</a:t>
              </a:r>
              <a:r>
                <a:rPr lang="ko-KR" altLang="en-US" kern="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</a:t>
              </a:r>
              <a:r>
                <a:rPr lang="ko-KR" altLang="en-US" kern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통한 </a:t>
              </a:r>
              <a:endPara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kern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불안감 해소 </a:t>
              </a:r>
              <a:r>
                <a:rPr lang="ko-KR" altLang="en-US" kern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가능 </a:t>
              </a:r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18C69E-C2AB-4E3A-9408-E67F5EE9C287}"/>
              </a:ext>
            </a:extLst>
          </p:cNvPr>
          <p:cNvGrpSpPr/>
          <p:nvPr/>
        </p:nvGrpSpPr>
        <p:grpSpPr>
          <a:xfrm>
            <a:off x="981499" y="2152451"/>
            <a:ext cx="2457724" cy="2553097"/>
            <a:chOff x="8849033" y="2011968"/>
            <a:chExt cx="2457724" cy="25530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598890B-9AD7-44BD-A828-55B6185E4402}"/>
                </a:ext>
              </a:extLst>
            </p:cNvPr>
            <p:cNvSpPr/>
            <p:nvPr/>
          </p:nvSpPr>
          <p:spPr>
            <a:xfrm>
              <a:off x="8849033" y="3918734"/>
              <a:ext cx="245772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kern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스티커 구매</a:t>
              </a:r>
              <a:r>
                <a:rPr lang="ko-KR" altLang="en-US" kern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사용되는 </a:t>
              </a:r>
              <a:endPara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kern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비용 절약 </a:t>
              </a:r>
              <a:r>
                <a:rPr lang="ko-KR" altLang="en-US" kern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가능 </a:t>
              </a:r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49327E2-2383-46E3-9B76-01474BEE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3876" y="2011968"/>
              <a:ext cx="1762347" cy="1762347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9D94BA-6A1A-496D-B1E6-0679BD2F62CB}"/>
              </a:ext>
            </a:extLst>
          </p:cNvPr>
          <p:cNvGrpSpPr/>
          <p:nvPr/>
        </p:nvGrpSpPr>
        <p:grpSpPr>
          <a:xfrm>
            <a:off x="4986344" y="2152451"/>
            <a:ext cx="2725426" cy="2553097"/>
            <a:chOff x="885243" y="2011968"/>
            <a:chExt cx="2725426" cy="255309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B509B89-E399-42C4-AEA0-CD4BEAE60228}"/>
                </a:ext>
              </a:extLst>
            </p:cNvPr>
            <p:cNvSpPr/>
            <p:nvPr/>
          </p:nvSpPr>
          <p:spPr>
            <a:xfrm>
              <a:off x="885243" y="3918734"/>
              <a:ext cx="272542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kern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도서관 혼잡도 파악</a:t>
              </a:r>
              <a:r>
                <a:rPr lang="ko-KR" altLang="en-US" kern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통한 </a:t>
              </a:r>
              <a:endParaRPr lang="en-US" altLang="ko-KR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kern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시간 절약 </a:t>
              </a:r>
              <a:r>
                <a:rPr lang="ko-KR" altLang="en-US" kern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가능</a:t>
              </a:r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BFE67FA-E512-47D4-A1A5-CE3D9AE15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352" y="2011968"/>
              <a:ext cx="1827745" cy="182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552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485</Words>
  <Application>Microsoft Office PowerPoint</Application>
  <PresentationFormat>와이드스크린</PresentationFormat>
  <Paragraphs>61</Paragraphs>
  <Slides>12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 ExtraBold</vt:lpstr>
      <vt:lpstr>여기어때 잘난체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서기영</dc:creator>
  <cp:lastModifiedBy>방 승원</cp:lastModifiedBy>
  <cp:revision>64</cp:revision>
  <dcterms:created xsi:type="dcterms:W3CDTF">2020-10-28T12:11:07Z</dcterms:created>
  <dcterms:modified xsi:type="dcterms:W3CDTF">2020-11-04T15:50:42Z</dcterms:modified>
</cp:coreProperties>
</file>